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7775575" cy="1090771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130"/>
    <a:srgbClr val="380000"/>
    <a:srgbClr val="14325E"/>
    <a:srgbClr val="C30D23"/>
    <a:srgbClr val="717272"/>
    <a:srgbClr val="595757"/>
    <a:srgbClr val="B5B5B6"/>
    <a:srgbClr val="0F0A07"/>
    <a:srgbClr val="1D96D5"/>
    <a:srgbClr val="065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濃色 2 - アクセント 3/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淡色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濃色 2 - アクセント 1/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中間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761" autoAdjust="0"/>
  </p:normalViewPr>
  <p:slideViewPr>
    <p:cSldViewPr snapToGrid="0">
      <p:cViewPr>
        <p:scale>
          <a:sx n="90" d="100"/>
          <a:sy n="90" d="100"/>
        </p:scale>
        <p:origin x="792" y="-300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50279" cy="496741"/>
          </a:xfrm>
          <a:prstGeom prst="rect">
            <a:avLst/>
          </a:prstGeom>
        </p:spPr>
        <p:txBody>
          <a:bodyPr vert="horz" lIns="86132" tIns="43067" rIns="86132" bIns="4306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9" y="0"/>
            <a:ext cx="2950279" cy="496741"/>
          </a:xfrm>
          <a:prstGeom prst="rect">
            <a:avLst/>
          </a:prstGeom>
        </p:spPr>
        <p:txBody>
          <a:bodyPr vert="horz" lIns="86132" tIns="43067" rIns="86132" bIns="4306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2020/5/13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41093"/>
            <a:ext cx="2950279" cy="496740"/>
          </a:xfrm>
          <a:prstGeom prst="rect">
            <a:avLst/>
          </a:prstGeom>
        </p:spPr>
        <p:txBody>
          <a:bodyPr vert="horz" lIns="86132" tIns="43067" rIns="86132" bIns="4306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9" y="9441093"/>
            <a:ext cx="2950279" cy="496740"/>
          </a:xfrm>
          <a:prstGeom prst="rect">
            <a:avLst/>
          </a:prstGeom>
        </p:spPr>
        <p:txBody>
          <a:bodyPr vert="horz" lIns="86132" tIns="43067" rIns="86132" bIns="4306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9786" cy="498692"/>
          </a:xfrm>
          <a:prstGeom prst="rect">
            <a:avLst/>
          </a:prstGeom>
        </p:spPr>
        <p:txBody>
          <a:bodyPr vert="horz" lIns="91525" tIns="45763" rIns="91525" bIns="45763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5" y="3"/>
            <a:ext cx="2949786" cy="498692"/>
          </a:xfrm>
          <a:prstGeom prst="rect">
            <a:avLst/>
          </a:prstGeom>
        </p:spPr>
        <p:txBody>
          <a:bodyPr vert="horz" lIns="91525" tIns="45763" rIns="91525" bIns="45763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2020/5/13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5" tIns="45763" rIns="91525" bIns="4576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10"/>
            <a:ext cx="5445760" cy="3913614"/>
          </a:xfrm>
          <a:prstGeom prst="rect">
            <a:avLst/>
          </a:prstGeom>
        </p:spPr>
        <p:txBody>
          <a:bodyPr vert="horz" lIns="91525" tIns="45763" rIns="91525" bIns="457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0"/>
            <a:ext cx="2949786" cy="498691"/>
          </a:xfrm>
          <a:prstGeom prst="rect">
            <a:avLst/>
          </a:prstGeom>
        </p:spPr>
        <p:txBody>
          <a:bodyPr vert="horz" lIns="91525" tIns="45763" rIns="91525" bIns="45763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5" y="9440650"/>
            <a:ext cx="2949786" cy="498691"/>
          </a:xfrm>
          <a:prstGeom prst="rect">
            <a:avLst/>
          </a:prstGeom>
        </p:spPr>
        <p:txBody>
          <a:bodyPr vert="horz" lIns="91525" tIns="45763" rIns="91525" bIns="45763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88938" y="10109200"/>
            <a:ext cx="1814512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38FA-7C4C-0845-BB42-5D9BC3AC2472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55888" y="10109200"/>
            <a:ext cx="2463800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572125" y="10109200"/>
            <a:ext cx="1814513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F2E7-AB93-3F46-A354-39B52B0BB2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89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C:\Users\user1\Desktop\WAG\岩崎様_パワポン資料\4月_ko_9-20180420T115936Z-001\4月_ko_9\植木屋\アセット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3611" y="-3102300"/>
            <a:ext cx="11952000" cy="1402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bject 3"/>
          <p:cNvSpPr/>
          <p:nvPr/>
        </p:nvSpPr>
        <p:spPr>
          <a:xfrm>
            <a:off x="5811253" y="561135"/>
            <a:ext cx="1539824" cy="1278876"/>
          </a:xfrm>
          <a:custGeom>
            <a:avLst/>
            <a:gdLst/>
            <a:ahLst/>
            <a:cxnLst/>
            <a:rect l="l" t="t" r="r" b="b"/>
            <a:pathLst>
              <a:path w="1113154" h="1113154">
                <a:moveTo>
                  <a:pt x="556285" y="0"/>
                </a:moveTo>
                <a:lnTo>
                  <a:pt x="508287" y="2041"/>
                </a:lnTo>
                <a:lnTo>
                  <a:pt x="461422" y="8056"/>
                </a:lnTo>
                <a:lnTo>
                  <a:pt x="415859" y="17876"/>
                </a:lnTo>
                <a:lnTo>
                  <a:pt x="371763" y="31334"/>
                </a:lnTo>
                <a:lnTo>
                  <a:pt x="329302" y="48265"/>
                </a:lnTo>
                <a:lnTo>
                  <a:pt x="288642" y="68499"/>
                </a:lnTo>
                <a:lnTo>
                  <a:pt x="249951" y="91872"/>
                </a:lnTo>
                <a:lnTo>
                  <a:pt x="213396" y="118215"/>
                </a:lnTo>
                <a:lnTo>
                  <a:pt x="179143" y="147362"/>
                </a:lnTo>
                <a:lnTo>
                  <a:pt x="147360" y="179145"/>
                </a:lnTo>
                <a:lnTo>
                  <a:pt x="118214" y="213398"/>
                </a:lnTo>
                <a:lnTo>
                  <a:pt x="91871" y="249954"/>
                </a:lnTo>
                <a:lnTo>
                  <a:pt x="68499" y="288646"/>
                </a:lnTo>
                <a:lnTo>
                  <a:pt x="48264" y="329307"/>
                </a:lnTo>
                <a:lnTo>
                  <a:pt x="31334" y="371769"/>
                </a:lnTo>
                <a:lnTo>
                  <a:pt x="17876" y="415866"/>
                </a:lnTo>
                <a:lnTo>
                  <a:pt x="8056" y="461431"/>
                </a:lnTo>
                <a:lnTo>
                  <a:pt x="2041" y="508298"/>
                </a:lnTo>
                <a:lnTo>
                  <a:pt x="0" y="556298"/>
                </a:lnTo>
                <a:lnTo>
                  <a:pt x="2041" y="604296"/>
                </a:lnTo>
                <a:lnTo>
                  <a:pt x="8056" y="651160"/>
                </a:lnTo>
                <a:lnTo>
                  <a:pt x="17876" y="696725"/>
                </a:lnTo>
                <a:lnTo>
                  <a:pt x="31334" y="740821"/>
                </a:lnTo>
                <a:lnTo>
                  <a:pt x="48264" y="783283"/>
                </a:lnTo>
                <a:lnTo>
                  <a:pt x="68499" y="823944"/>
                </a:lnTo>
                <a:lnTo>
                  <a:pt x="91871" y="862635"/>
                </a:lnTo>
                <a:lnTo>
                  <a:pt x="118214" y="899192"/>
                </a:lnTo>
                <a:lnTo>
                  <a:pt x="147360" y="933445"/>
                </a:lnTo>
                <a:lnTo>
                  <a:pt x="179143" y="965229"/>
                </a:lnTo>
                <a:lnTo>
                  <a:pt x="213396" y="994376"/>
                </a:lnTo>
                <a:lnTo>
                  <a:pt x="249951" y="1020720"/>
                </a:lnTo>
                <a:lnTo>
                  <a:pt x="288642" y="1044093"/>
                </a:lnTo>
                <a:lnTo>
                  <a:pt x="329302" y="1064329"/>
                </a:lnTo>
                <a:lnTo>
                  <a:pt x="371763" y="1081259"/>
                </a:lnTo>
                <a:lnTo>
                  <a:pt x="415859" y="1094719"/>
                </a:lnTo>
                <a:lnTo>
                  <a:pt x="461422" y="1104539"/>
                </a:lnTo>
                <a:lnTo>
                  <a:pt x="508287" y="1110554"/>
                </a:lnTo>
                <a:lnTo>
                  <a:pt x="556285" y="1112596"/>
                </a:lnTo>
                <a:lnTo>
                  <a:pt x="604285" y="1110554"/>
                </a:lnTo>
                <a:lnTo>
                  <a:pt x="651151" y="1104539"/>
                </a:lnTo>
                <a:lnTo>
                  <a:pt x="696716" y="1094719"/>
                </a:lnTo>
                <a:lnTo>
                  <a:pt x="740813" y="1081259"/>
                </a:lnTo>
                <a:lnTo>
                  <a:pt x="783276" y="1064329"/>
                </a:lnTo>
                <a:lnTo>
                  <a:pt x="823936" y="1044093"/>
                </a:lnTo>
                <a:lnTo>
                  <a:pt x="862628" y="1020720"/>
                </a:lnTo>
                <a:lnTo>
                  <a:pt x="899184" y="994376"/>
                </a:lnTo>
                <a:lnTo>
                  <a:pt x="933437" y="965229"/>
                </a:lnTo>
                <a:lnTo>
                  <a:pt x="965221" y="933445"/>
                </a:lnTo>
                <a:lnTo>
                  <a:pt x="994368" y="899192"/>
                </a:lnTo>
                <a:lnTo>
                  <a:pt x="1020711" y="862635"/>
                </a:lnTo>
                <a:lnTo>
                  <a:pt x="1044083" y="823944"/>
                </a:lnTo>
                <a:lnTo>
                  <a:pt x="1064318" y="783283"/>
                </a:lnTo>
                <a:lnTo>
                  <a:pt x="1081248" y="740821"/>
                </a:lnTo>
                <a:lnTo>
                  <a:pt x="1094707" y="696725"/>
                </a:lnTo>
                <a:lnTo>
                  <a:pt x="1104527" y="651160"/>
                </a:lnTo>
                <a:lnTo>
                  <a:pt x="1110541" y="604296"/>
                </a:lnTo>
                <a:lnTo>
                  <a:pt x="1112583" y="556298"/>
                </a:lnTo>
                <a:lnTo>
                  <a:pt x="1110541" y="508298"/>
                </a:lnTo>
                <a:lnTo>
                  <a:pt x="1104527" y="461431"/>
                </a:lnTo>
                <a:lnTo>
                  <a:pt x="1094707" y="415866"/>
                </a:lnTo>
                <a:lnTo>
                  <a:pt x="1081248" y="371769"/>
                </a:lnTo>
                <a:lnTo>
                  <a:pt x="1064318" y="329307"/>
                </a:lnTo>
                <a:lnTo>
                  <a:pt x="1044083" y="288646"/>
                </a:lnTo>
                <a:lnTo>
                  <a:pt x="1020711" y="249954"/>
                </a:lnTo>
                <a:lnTo>
                  <a:pt x="994368" y="213398"/>
                </a:lnTo>
                <a:lnTo>
                  <a:pt x="965221" y="179145"/>
                </a:lnTo>
                <a:lnTo>
                  <a:pt x="933437" y="147362"/>
                </a:lnTo>
                <a:lnTo>
                  <a:pt x="899184" y="118215"/>
                </a:lnTo>
                <a:lnTo>
                  <a:pt x="862628" y="91872"/>
                </a:lnTo>
                <a:lnTo>
                  <a:pt x="823936" y="68499"/>
                </a:lnTo>
                <a:lnTo>
                  <a:pt x="783276" y="48265"/>
                </a:lnTo>
                <a:lnTo>
                  <a:pt x="740813" y="31334"/>
                </a:lnTo>
                <a:lnTo>
                  <a:pt x="696716" y="17876"/>
                </a:lnTo>
                <a:lnTo>
                  <a:pt x="651151" y="8056"/>
                </a:lnTo>
                <a:lnTo>
                  <a:pt x="604285" y="2041"/>
                </a:lnTo>
                <a:lnTo>
                  <a:pt x="556285" y="0"/>
                </a:lnTo>
                <a:close/>
              </a:path>
            </a:pathLst>
          </a:custGeom>
          <a:solidFill>
            <a:srgbClr val="6ABD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6"/>
          <p:cNvSpPr txBox="1"/>
          <p:nvPr/>
        </p:nvSpPr>
        <p:spPr>
          <a:xfrm>
            <a:off x="5919537" y="1028411"/>
            <a:ext cx="1362007" cy="4296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ja-JP" altLang="en-US" sz="1300" b="1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algun Gothic"/>
              </a:rPr>
              <a:t>参加お待ちして</a:t>
            </a: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ja-JP" altLang="en-US" sz="1300" b="1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algun Gothic"/>
              </a:rPr>
              <a:t>おります</a:t>
            </a:r>
            <a:endParaRPr lang="en-US" sz="1300" b="1" dirty="0">
              <a:solidFill>
                <a:srgbClr val="FFFF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algun Gothic"/>
            </a:endParaRPr>
          </a:p>
        </p:txBody>
      </p:sp>
      <p:sp>
        <p:nvSpPr>
          <p:cNvPr id="39" name="object 17"/>
          <p:cNvSpPr txBox="1"/>
          <p:nvPr/>
        </p:nvSpPr>
        <p:spPr>
          <a:xfrm>
            <a:off x="151982" y="956436"/>
            <a:ext cx="7471610" cy="1828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ja-JP" altLang="en-US" sz="3800" dirty="0">
                <a:solidFill>
                  <a:srgbClr val="43613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　　　  </a:t>
            </a:r>
            <a:r>
              <a:rPr lang="ja-JP" altLang="en-US" sz="2800" dirty="0">
                <a:solidFill>
                  <a:srgbClr val="43613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公開研修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ja-JP" altLang="en-US" sz="4000" b="1" dirty="0">
                <a:solidFill>
                  <a:srgbClr val="43613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訪問看護が支える</a:t>
            </a:r>
            <a:endParaRPr lang="en-US" altLang="ja-JP" sz="4000" b="1" dirty="0">
              <a:solidFill>
                <a:srgbClr val="43613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altLang="ja-JP" sz="4000" b="1" dirty="0">
                <a:solidFill>
                  <a:srgbClr val="43613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</a:t>
            </a:r>
            <a:r>
              <a:rPr lang="ja-JP" altLang="en-US" sz="4000" b="1" dirty="0">
                <a:solidFill>
                  <a:srgbClr val="43613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在宅看取りケア・アドバンス編</a:t>
            </a:r>
            <a:endParaRPr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43" name="object 7"/>
          <p:cNvSpPr/>
          <p:nvPr/>
        </p:nvSpPr>
        <p:spPr>
          <a:xfrm>
            <a:off x="547368" y="4944310"/>
            <a:ext cx="6210300" cy="0"/>
          </a:xfrm>
          <a:custGeom>
            <a:avLst/>
            <a:gdLst/>
            <a:ahLst/>
            <a:cxnLst/>
            <a:rect l="l" t="t" r="r" b="b"/>
            <a:pathLst>
              <a:path w="6210300">
                <a:moveTo>
                  <a:pt x="0" y="0"/>
                </a:moveTo>
                <a:lnTo>
                  <a:pt x="6210300" y="0"/>
                </a:lnTo>
              </a:path>
            </a:pathLst>
          </a:custGeom>
          <a:ln w="12700">
            <a:solidFill>
              <a:srgbClr val="4361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9"/>
          <p:cNvSpPr txBox="1"/>
          <p:nvPr/>
        </p:nvSpPr>
        <p:spPr>
          <a:xfrm>
            <a:off x="682810" y="5568603"/>
            <a:ext cx="2719137" cy="1175322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8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地域</a:t>
            </a:r>
            <a:r>
              <a:rPr lang="ja-JP" altLang="en-US" sz="16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で求められる在宅看取りケアについて、日頃の実践を報告し意見交換します。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6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ご一緒に学びませんか。</a:t>
            </a:r>
            <a:endParaRPr sz="1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45" name="object 10"/>
          <p:cNvSpPr txBox="1"/>
          <p:nvPr/>
        </p:nvSpPr>
        <p:spPr>
          <a:xfrm>
            <a:off x="3621506" y="5082365"/>
            <a:ext cx="3798469" cy="3868367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【</a:t>
            </a: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プログラム</a:t>
            </a: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】</a:t>
            </a:r>
            <a:endParaRPr lang="ja-JP" altLang="en-US" sz="1400" dirty="0">
              <a:solidFill>
                <a:srgbClr val="231F2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</a:t>
            </a: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13:30</a:t>
            </a: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～</a:t>
            </a: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14:30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 </a:t>
            </a: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</a:t>
            </a:r>
            <a:r>
              <a:rPr lang="ja-JP" altLang="en-US" sz="16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登別訪問看護ステーション　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6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　　　所長　　南のぞみ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　　「訪問看護が支える在宅看取り」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　　　講義・実践報告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</a:t>
            </a: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14:40</a:t>
            </a: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～</a:t>
            </a: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15:30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 </a:t>
            </a: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</a:t>
            </a: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</a:t>
            </a: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函館訪問看護ステーション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江差地域訪問看護ステーション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　　　看護職員による実践報告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</a:t>
            </a: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15:30</a:t>
            </a: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～</a:t>
            </a: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16:00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altLang="ja-JP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 </a:t>
            </a:r>
            <a:r>
              <a:rPr lang="ja-JP" altLang="en-US" sz="14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　　  意見交換会</a:t>
            </a:r>
            <a:endParaRPr lang="en-US" altLang="ja-JP" sz="1400" dirty="0">
              <a:solidFill>
                <a:srgbClr val="231F2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endParaRPr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46" name="object 11"/>
          <p:cNvSpPr txBox="1"/>
          <p:nvPr/>
        </p:nvSpPr>
        <p:spPr>
          <a:xfrm>
            <a:off x="288239" y="3328041"/>
            <a:ext cx="7199096" cy="213455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28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日時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: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令和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2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年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8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月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8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日（土）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13:30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～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16:00</a:t>
            </a:r>
            <a:endParaRPr lang="ja-JP" altLang="en-US" sz="3200" baseline="-4629" dirty="0">
              <a:solidFill>
                <a:srgbClr val="231F2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場所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: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函館市勤労者福祉センター（サン・リフレ函館）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　　 函館市大森町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2-14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   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対象者</a:t>
            </a:r>
            <a:r>
              <a:rPr lang="en-US" altLang="ja-JP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:</a:t>
            </a:r>
            <a:r>
              <a:rPr lang="ja-JP" altLang="en-US" sz="3200" baseline="-4629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地域の看護職の皆様　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endParaRPr sz="28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9027886"/>
            <a:ext cx="7775575" cy="1879827"/>
          </a:xfrm>
          <a:prstGeom prst="rect">
            <a:avLst/>
          </a:prstGeom>
          <a:solidFill>
            <a:srgbClr val="3861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object 8"/>
          <p:cNvSpPr txBox="1"/>
          <p:nvPr/>
        </p:nvSpPr>
        <p:spPr>
          <a:xfrm>
            <a:off x="314319" y="9342233"/>
            <a:ext cx="4293011" cy="1125948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lang="ja-JP" altLang="en-US" sz="2100" b="1" dirty="0">
                <a:latin typeface="MS PGothic"/>
                <a:cs typeface="MS PGothic"/>
              </a:rPr>
              <a:t>お申込み・お問い合わせ</a:t>
            </a:r>
            <a:endParaRPr sz="2100" b="1" dirty="0">
              <a:latin typeface="MS PGothic"/>
              <a:cs typeface="MS PGothic"/>
            </a:endParaRPr>
          </a:p>
          <a:p>
            <a:pPr marL="41275" marR="5080">
              <a:lnSpc>
                <a:spcPts val="1800"/>
              </a:lnSpc>
              <a:spcBef>
                <a:spcPts val="280"/>
              </a:spcBef>
              <a:tabLst>
                <a:tab pos="1191895" algn="l"/>
              </a:tabLst>
            </a:pPr>
            <a:r>
              <a:rPr lang="ja-JP" altLang="en-US" sz="1600" dirty="0">
                <a:latin typeface="MS PGothic"/>
                <a:cs typeface="MS PGothic"/>
              </a:rPr>
              <a:t>一般社団法人北海道総合在宅ケア事業団</a:t>
            </a:r>
          </a:p>
          <a:p>
            <a:pPr marL="41275" marR="5080">
              <a:lnSpc>
                <a:spcPts val="1800"/>
              </a:lnSpc>
              <a:spcBef>
                <a:spcPts val="280"/>
              </a:spcBef>
              <a:tabLst>
                <a:tab pos="1191895" algn="l"/>
              </a:tabLst>
            </a:pPr>
            <a:r>
              <a:rPr lang="ja-JP" altLang="en-US" sz="1600" dirty="0">
                <a:latin typeface="MS PGothic"/>
                <a:cs typeface="MS PGothic"/>
              </a:rPr>
              <a:t>　　　　　　　　　　訪問看護部　黒﨑</a:t>
            </a:r>
            <a:endParaRPr sz="1600" dirty="0">
              <a:latin typeface="MS PGothic"/>
              <a:cs typeface="MS PGothic"/>
            </a:endParaRPr>
          </a:p>
          <a:p>
            <a:pPr marL="41275">
              <a:lnSpc>
                <a:spcPts val="1760"/>
              </a:lnSpc>
            </a:pPr>
            <a:r>
              <a:rPr lang="ja-JP" altLang="en-US" sz="1600" dirty="0">
                <a:latin typeface="MS PGothic"/>
                <a:cs typeface="MS PGothic"/>
              </a:rPr>
              <a:t>電話　</a:t>
            </a:r>
            <a:r>
              <a:rPr lang="en-US" altLang="ja-JP" sz="1600" dirty="0">
                <a:latin typeface="MS PGothic"/>
                <a:cs typeface="MS PGothic"/>
              </a:rPr>
              <a:t>011-281-2120   FAX   011-281-2165</a:t>
            </a:r>
            <a:endParaRPr sz="1600" dirty="0">
              <a:latin typeface="MS PGothic"/>
              <a:cs typeface="MS PGothic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2FA64026-3222-48DC-9DA4-CD20D101B238}"/>
              </a:ext>
            </a:extLst>
          </p:cNvPr>
          <p:cNvSpPr/>
          <p:nvPr/>
        </p:nvSpPr>
        <p:spPr>
          <a:xfrm>
            <a:off x="306021" y="376879"/>
            <a:ext cx="1539824" cy="1178778"/>
          </a:xfrm>
          <a:custGeom>
            <a:avLst/>
            <a:gdLst/>
            <a:ahLst/>
            <a:cxnLst/>
            <a:rect l="l" t="t" r="r" b="b"/>
            <a:pathLst>
              <a:path w="1113154" h="1113154">
                <a:moveTo>
                  <a:pt x="556285" y="0"/>
                </a:moveTo>
                <a:lnTo>
                  <a:pt x="508287" y="2041"/>
                </a:lnTo>
                <a:lnTo>
                  <a:pt x="461422" y="8056"/>
                </a:lnTo>
                <a:lnTo>
                  <a:pt x="415859" y="17876"/>
                </a:lnTo>
                <a:lnTo>
                  <a:pt x="371763" y="31334"/>
                </a:lnTo>
                <a:lnTo>
                  <a:pt x="329302" y="48265"/>
                </a:lnTo>
                <a:lnTo>
                  <a:pt x="288642" y="68499"/>
                </a:lnTo>
                <a:lnTo>
                  <a:pt x="249951" y="91872"/>
                </a:lnTo>
                <a:lnTo>
                  <a:pt x="213396" y="118215"/>
                </a:lnTo>
                <a:lnTo>
                  <a:pt x="179143" y="147362"/>
                </a:lnTo>
                <a:lnTo>
                  <a:pt x="147360" y="179145"/>
                </a:lnTo>
                <a:lnTo>
                  <a:pt x="118214" y="213398"/>
                </a:lnTo>
                <a:lnTo>
                  <a:pt x="91871" y="249954"/>
                </a:lnTo>
                <a:lnTo>
                  <a:pt x="68499" y="288646"/>
                </a:lnTo>
                <a:lnTo>
                  <a:pt x="48264" y="329307"/>
                </a:lnTo>
                <a:lnTo>
                  <a:pt x="31334" y="371769"/>
                </a:lnTo>
                <a:lnTo>
                  <a:pt x="17876" y="415866"/>
                </a:lnTo>
                <a:lnTo>
                  <a:pt x="8056" y="461431"/>
                </a:lnTo>
                <a:lnTo>
                  <a:pt x="2041" y="508298"/>
                </a:lnTo>
                <a:lnTo>
                  <a:pt x="0" y="556298"/>
                </a:lnTo>
                <a:lnTo>
                  <a:pt x="2041" y="604296"/>
                </a:lnTo>
                <a:lnTo>
                  <a:pt x="8056" y="651160"/>
                </a:lnTo>
                <a:lnTo>
                  <a:pt x="17876" y="696725"/>
                </a:lnTo>
                <a:lnTo>
                  <a:pt x="31334" y="740821"/>
                </a:lnTo>
                <a:lnTo>
                  <a:pt x="48264" y="783283"/>
                </a:lnTo>
                <a:lnTo>
                  <a:pt x="68499" y="823944"/>
                </a:lnTo>
                <a:lnTo>
                  <a:pt x="91871" y="862635"/>
                </a:lnTo>
                <a:lnTo>
                  <a:pt x="118214" y="899192"/>
                </a:lnTo>
                <a:lnTo>
                  <a:pt x="147360" y="933445"/>
                </a:lnTo>
                <a:lnTo>
                  <a:pt x="179143" y="965229"/>
                </a:lnTo>
                <a:lnTo>
                  <a:pt x="213396" y="994376"/>
                </a:lnTo>
                <a:lnTo>
                  <a:pt x="249951" y="1020720"/>
                </a:lnTo>
                <a:lnTo>
                  <a:pt x="288642" y="1044093"/>
                </a:lnTo>
                <a:lnTo>
                  <a:pt x="329302" y="1064329"/>
                </a:lnTo>
                <a:lnTo>
                  <a:pt x="371763" y="1081259"/>
                </a:lnTo>
                <a:lnTo>
                  <a:pt x="415859" y="1094719"/>
                </a:lnTo>
                <a:lnTo>
                  <a:pt x="461422" y="1104539"/>
                </a:lnTo>
                <a:lnTo>
                  <a:pt x="508287" y="1110554"/>
                </a:lnTo>
                <a:lnTo>
                  <a:pt x="556285" y="1112596"/>
                </a:lnTo>
                <a:lnTo>
                  <a:pt x="604285" y="1110554"/>
                </a:lnTo>
                <a:lnTo>
                  <a:pt x="651151" y="1104539"/>
                </a:lnTo>
                <a:lnTo>
                  <a:pt x="696716" y="1094719"/>
                </a:lnTo>
                <a:lnTo>
                  <a:pt x="740813" y="1081259"/>
                </a:lnTo>
                <a:lnTo>
                  <a:pt x="783276" y="1064329"/>
                </a:lnTo>
                <a:lnTo>
                  <a:pt x="823936" y="1044093"/>
                </a:lnTo>
                <a:lnTo>
                  <a:pt x="862628" y="1020720"/>
                </a:lnTo>
                <a:lnTo>
                  <a:pt x="899184" y="994376"/>
                </a:lnTo>
                <a:lnTo>
                  <a:pt x="933437" y="965229"/>
                </a:lnTo>
                <a:lnTo>
                  <a:pt x="965221" y="933445"/>
                </a:lnTo>
                <a:lnTo>
                  <a:pt x="994368" y="899192"/>
                </a:lnTo>
                <a:lnTo>
                  <a:pt x="1020711" y="862635"/>
                </a:lnTo>
                <a:lnTo>
                  <a:pt x="1044083" y="823944"/>
                </a:lnTo>
                <a:lnTo>
                  <a:pt x="1064318" y="783283"/>
                </a:lnTo>
                <a:lnTo>
                  <a:pt x="1081248" y="740821"/>
                </a:lnTo>
                <a:lnTo>
                  <a:pt x="1094707" y="696725"/>
                </a:lnTo>
                <a:lnTo>
                  <a:pt x="1104527" y="651160"/>
                </a:lnTo>
                <a:lnTo>
                  <a:pt x="1110541" y="604296"/>
                </a:lnTo>
                <a:lnTo>
                  <a:pt x="1112583" y="556298"/>
                </a:lnTo>
                <a:lnTo>
                  <a:pt x="1110541" y="508298"/>
                </a:lnTo>
                <a:lnTo>
                  <a:pt x="1104527" y="461431"/>
                </a:lnTo>
                <a:lnTo>
                  <a:pt x="1094707" y="415866"/>
                </a:lnTo>
                <a:lnTo>
                  <a:pt x="1081248" y="371769"/>
                </a:lnTo>
                <a:lnTo>
                  <a:pt x="1064318" y="329307"/>
                </a:lnTo>
                <a:lnTo>
                  <a:pt x="1044083" y="288646"/>
                </a:lnTo>
                <a:lnTo>
                  <a:pt x="1020711" y="249954"/>
                </a:lnTo>
                <a:lnTo>
                  <a:pt x="994368" y="213398"/>
                </a:lnTo>
                <a:lnTo>
                  <a:pt x="965221" y="179145"/>
                </a:lnTo>
                <a:lnTo>
                  <a:pt x="933437" y="147362"/>
                </a:lnTo>
                <a:lnTo>
                  <a:pt x="899184" y="118215"/>
                </a:lnTo>
                <a:lnTo>
                  <a:pt x="862628" y="91872"/>
                </a:lnTo>
                <a:lnTo>
                  <a:pt x="823936" y="68499"/>
                </a:lnTo>
                <a:lnTo>
                  <a:pt x="783276" y="48265"/>
                </a:lnTo>
                <a:lnTo>
                  <a:pt x="740813" y="31334"/>
                </a:lnTo>
                <a:lnTo>
                  <a:pt x="696716" y="17876"/>
                </a:lnTo>
                <a:lnTo>
                  <a:pt x="651151" y="8056"/>
                </a:lnTo>
                <a:lnTo>
                  <a:pt x="604285" y="2041"/>
                </a:lnTo>
                <a:lnTo>
                  <a:pt x="556285" y="0"/>
                </a:lnTo>
                <a:close/>
              </a:path>
            </a:pathLst>
          </a:custGeom>
          <a:solidFill>
            <a:srgbClr val="6ABD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13"/>
          <p:cNvSpPr txBox="1"/>
          <p:nvPr/>
        </p:nvSpPr>
        <p:spPr>
          <a:xfrm>
            <a:off x="435129" y="842302"/>
            <a:ext cx="128160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400" spc="8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</a:t>
            </a:r>
            <a:r>
              <a:rPr lang="ja-JP" altLang="en-US" sz="1800" spc="8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無料</a:t>
            </a:r>
            <a:endParaRPr sz="1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F46F82B6-8E18-433E-8305-8A73AE3F0CA8}"/>
              </a:ext>
            </a:extLst>
          </p:cNvPr>
          <p:cNvSpPr txBox="1"/>
          <p:nvPr/>
        </p:nvSpPr>
        <p:spPr>
          <a:xfrm>
            <a:off x="578933" y="7010549"/>
            <a:ext cx="2719137" cy="1683153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altLang="ja-JP" sz="18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※</a:t>
            </a:r>
            <a:r>
              <a:rPr lang="ja-JP" altLang="en-US" sz="18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別添の</a:t>
            </a:r>
            <a:r>
              <a:rPr lang="en-US" altLang="ja-JP" sz="18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FAX</a:t>
            </a:r>
            <a:r>
              <a:rPr lang="ja-JP" altLang="en-US" sz="18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用紙にて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8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　　お申込みください</a:t>
            </a:r>
            <a:r>
              <a:rPr lang="ja-JP" altLang="en-US" sz="16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。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en-US" altLang="ja-JP" sz="16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※</a:t>
            </a:r>
            <a:r>
              <a:rPr lang="ja-JP" altLang="en-US" sz="16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新型コロナウイルス感染が　　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600" dirty="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落ち着かない場合は、中止</a:t>
            </a: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lang="ja-JP" altLang="en-US" sz="1600">
                <a:solidFill>
                  <a:srgbClr val="231F2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　といたします。</a:t>
            </a:r>
            <a:endParaRPr lang="en-US" altLang="ja-JP" sz="1600" dirty="0">
              <a:solidFill>
                <a:srgbClr val="231F2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AF697CA-726B-4F94-9223-C4E237BA4A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2" y="5118646"/>
            <a:ext cx="869770" cy="71393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D2A8CAC-7FE8-4398-AEFE-875267DE83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008" y="8047379"/>
            <a:ext cx="990967" cy="8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06174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スカイ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244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Malgun Gothic</vt:lpstr>
      <vt:lpstr>ＭＳ Ｐゴシック</vt:lpstr>
      <vt:lpstr>ＭＳ Ｐゴシック</vt:lpstr>
      <vt:lpstr>PMingLiU</vt:lpstr>
      <vt:lpstr>メイリオ</vt:lpstr>
      <vt:lpstr>Arial</vt:lpstr>
      <vt:lpstr>Calibri</vt:lpstr>
      <vt:lpstr>News Gothic MT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2017-01-20T02:56:24Z</dcterms:created>
  <dcterms:modified xsi:type="dcterms:W3CDTF">2020-05-13T03:03:17Z</dcterms:modified>
</cp:coreProperties>
</file>